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0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AA"/>
    <a:srgbClr val="0069A4"/>
    <a:srgbClr val="00A8D8"/>
    <a:srgbClr val="00A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9"/>
    <p:restoredTop sz="96395"/>
  </p:normalViewPr>
  <p:slideViewPr>
    <p:cSldViewPr snapToGrid="0">
      <p:cViewPr varScale="1">
        <p:scale>
          <a:sx n="106" d="100"/>
          <a:sy n="106" d="100"/>
        </p:scale>
        <p:origin x="376" y="192"/>
      </p:cViewPr>
      <p:guideLst>
        <p:guide orient="horz" pos="2381"/>
        <p:guide pos="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29B9-CF90-5E46-A50B-23240B2C94CE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16009-CB1B-7D43-B0DE-D91A5BC004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97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16009-CB1B-7D43-B0DE-D91A5BC0043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48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29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75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88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11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1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8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5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1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65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70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9ABC40-F2A0-B742-A408-D7B818FC389A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7A811-1085-3C45-BD9F-02A37CC2B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2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FA520D-17F4-69B0-B128-A53DC5E691A4}"/>
              </a:ext>
            </a:extLst>
          </p:cNvPr>
          <p:cNvSpPr/>
          <p:nvPr/>
        </p:nvSpPr>
        <p:spPr>
          <a:xfrm>
            <a:off x="5345899" y="0"/>
            <a:ext cx="5345899" cy="7559675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15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7AF55BA-9A67-006A-EF9D-5986012F8E1D}"/>
              </a:ext>
            </a:extLst>
          </p:cNvPr>
          <p:cNvSpPr/>
          <p:nvPr/>
        </p:nvSpPr>
        <p:spPr>
          <a:xfrm>
            <a:off x="0" y="0"/>
            <a:ext cx="5365026" cy="7559675"/>
          </a:xfrm>
          <a:prstGeom prst="rect">
            <a:avLst/>
          </a:prstGeom>
          <a:solidFill>
            <a:srgbClr val="00A8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15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92C0CD9-E29B-89D6-5302-3A5B59BC1932}"/>
              </a:ext>
            </a:extLst>
          </p:cNvPr>
          <p:cNvSpPr txBox="1"/>
          <p:nvPr/>
        </p:nvSpPr>
        <p:spPr>
          <a:xfrm>
            <a:off x="301746" y="5195714"/>
            <a:ext cx="4742405" cy="14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022" dirty="0">
                <a:solidFill>
                  <a:srgbClr val="0069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 med på lærings- og mestringstilbudet Starthjelp</a:t>
            </a:r>
          </a:p>
          <a:p>
            <a:pPr algn="ctr"/>
            <a:r>
              <a:rPr lang="nb-NO" sz="3022" dirty="0">
                <a:solidFill>
                  <a:srgbClr val="0069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 (fyll inn)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1D21160-3AEA-272D-7355-DC8E4E6A0756}"/>
              </a:ext>
            </a:extLst>
          </p:cNvPr>
          <p:cNvSpPr txBox="1"/>
          <p:nvPr/>
        </p:nvSpPr>
        <p:spPr>
          <a:xfrm>
            <a:off x="5830375" y="561939"/>
            <a:ext cx="4376961" cy="5424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72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hvem?</a:t>
            </a:r>
            <a:endParaRPr lang="nb-NO" sz="1727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Kurset er for nye foreldre til barn som vil trenge ekstra oppfølging fra støtteapparatet fremover.</a:t>
            </a:r>
          </a:p>
          <a:p>
            <a:endParaRPr lang="nb-NO" sz="172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2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  <a:endParaRPr lang="nb-NO" sz="1727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Foreldre sier de blir slitne i møte med støtteapparatet. De trenger kunnskap og informasjon om hvordan takle den nye situasjonen både for familien og som par.</a:t>
            </a:r>
            <a:br>
              <a:rPr lang="nb-NO" sz="17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172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2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Hvordan?</a:t>
            </a:r>
            <a:endParaRPr lang="nb-NO" sz="1727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Starthjelp går over fire dager med følgende tema: </a:t>
            </a: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1. Systemene rundt oss</a:t>
            </a: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2. Familie og nettverk</a:t>
            </a: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3. Håp og mestring</a:t>
            </a:r>
          </a:p>
          <a:p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4. Samspill med barnet</a:t>
            </a:r>
          </a:p>
          <a:p>
            <a:endParaRPr lang="nb-NO" sz="172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2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 du være med? </a:t>
            </a:r>
          </a:p>
          <a:p>
            <a:endParaRPr lang="nb-NO" sz="1727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3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Kontakt:</a:t>
            </a:r>
            <a:r>
              <a:rPr lang="nb-NO" sz="16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______________________________</a:t>
            </a:r>
          </a:p>
          <a:p>
            <a:endParaRPr lang="nb-NO" sz="140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FCA1F70-6A23-4F96-4C49-8FB76272D230}"/>
              </a:ext>
            </a:extLst>
          </p:cNvPr>
          <p:cNvSpPr txBox="1"/>
          <p:nvPr/>
        </p:nvSpPr>
        <p:spPr>
          <a:xfrm>
            <a:off x="7717108" y="6178370"/>
            <a:ext cx="1831636" cy="74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kan du se en film om Starthjelp.</a:t>
            </a:r>
          </a:p>
          <a:p>
            <a:r>
              <a:rPr lang="nb-NO" sz="1403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r>
              <a:rPr lang="nb-NO" sz="140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QR-koden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AD25D8-6FF7-83A2-842B-95799ED7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293" y="6107939"/>
            <a:ext cx="889797" cy="88979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75860AE-1489-57D5-9BAD-AB31B4519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98" y="643580"/>
            <a:ext cx="1837622" cy="709082"/>
          </a:xfrm>
          <a:prstGeom prst="rect">
            <a:avLst/>
          </a:prstGeom>
        </p:spPr>
      </p:pic>
      <p:pic>
        <p:nvPicPr>
          <p:cNvPr id="9" name="Bilde 8" descr="Et bilde som inneholder person, sko, føtter, Ankel&#10;&#10;Automatisk generert beskrivelse">
            <a:extLst>
              <a:ext uri="{FF2B5EF4-FFF2-40B4-BE49-F238E27FC236}">
                <a16:creationId xmlns:a16="http://schemas.microsoft.com/office/drawing/2014/main" id="{AF34411F-5D4B-C574-1159-8914A88F0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32" y="1852188"/>
            <a:ext cx="4266000" cy="284400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241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74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117</Words>
  <Application>Microsoft Macintosh PowerPoint</Application>
  <PresentationFormat>Egendefinert</PresentationFormat>
  <Paragraphs>20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Baardsgaard Hegrestad</dc:creator>
  <cp:lastModifiedBy>Tone Baardsgaard Hegrestad</cp:lastModifiedBy>
  <cp:revision>10</cp:revision>
  <cp:lastPrinted>2024-02-26T11:24:45Z</cp:lastPrinted>
  <dcterms:created xsi:type="dcterms:W3CDTF">2024-02-23T11:01:03Z</dcterms:created>
  <dcterms:modified xsi:type="dcterms:W3CDTF">2024-02-26T11:24:46Z</dcterms:modified>
</cp:coreProperties>
</file>